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F64086-D508-4CFA-9AE2-488A4971381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BC2CBB36-45E0-4D35-A0AA-E0A49780127C}">
      <dgm:prSet phldrT="[Tekst]" custT="1"/>
      <dgm:spPr/>
      <dgm:t>
        <a:bodyPr/>
        <a:lstStyle/>
        <a:p>
          <a:endParaRPr lang="nb-NO" sz="1200" dirty="0" smtClean="0"/>
        </a:p>
        <a:p>
          <a:r>
            <a:rPr lang="nb-NO" sz="2000" dirty="0" smtClean="0"/>
            <a:t>Kommunestyre</a:t>
          </a:r>
        </a:p>
        <a:p>
          <a:endParaRPr lang="nb-NO" sz="1200" dirty="0"/>
        </a:p>
      </dgm:t>
    </dgm:pt>
    <dgm:pt modelId="{5B424C74-77FA-47DB-A66E-5C4022007FEC}" type="parTrans" cxnId="{FDA13626-03BB-4C67-A403-1FF56E52D54F}">
      <dgm:prSet/>
      <dgm:spPr/>
      <dgm:t>
        <a:bodyPr/>
        <a:lstStyle/>
        <a:p>
          <a:endParaRPr lang="nb-NO"/>
        </a:p>
      </dgm:t>
    </dgm:pt>
    <dgm:pt modelId="{54849594-805A-4E9C-BCC1-38C3F4E6763E}" type="sibTrans" cxnId="{FDA13626-03BB-4C67-A403-1FF56E52D54F}">
      <dgm:prSet/>
      <dgm:spPr/>
      <dgm:t>
        <a:bodyPr/>
        <a:lstStyle/>
        <a:p>
          <a:endParaRPr lang="nb-NO"/>
        </a:p>
      </dgm:t>
    </dgm:pt>
    <dgm:pt modelId="{5F7990DA-F7F2-4B51-8188-C171E2A0DE19}" type="asst">
      <dgm:prSet phldrT="[Tekst]" custT="1"/>
      <dgm:spPr/>
      <dgm:t>
        <a:bodyPr/>
        <a:lstStyle/>
        <a:p>
          <a:r>
            <a:rPr lang="nb-NO" sz="2000" dirty="0" smtClean="0"/>
            <a:t>Formannskap</a:t>
          </a:r>
          <a:endParaRPr lang="nb-NO" sz="2000" dirty="0"/>
        </a:p>
      </dgm:t>
    </dgm:pt>
    <dgm:pt modelId="{437A2B08-A2CF-465C-AE88-B8365F83591E}" type="parTrans" cxnId="{ECC00190-735F-4B54-B8B8-3516F4D08DEF}">
      <dgm:prSet/>
      <dgm:spPr/>
      <dgm:t>
        <a:bodyPr/>
        <a:lstStyle/>
        <a:p>
          <a:endParaRPr lang="nb-NO"/>
        </a:p>
      </dgm:t>
    </dgm:pt>
    <dgm:pt modelId="{010749F9-3069-4E13-8343-CB227830F6DF}" type="sibTrans" cxnId="{ECC00190-735F-4B54-B8B8-3516F4D08DEF}">
      <dgm:prSet/>
      <dgm:spPr/>
      <dgm:t>
        <a:bodyPr/>
        <a:lstStyle/>
        <a:p>
          <a:endParaRPr lang="nb-NO"/>
        </a:p>
      </dgm:t>
    </dgm:pt>
    <dgm:pt modelId="{E04D9740-EABF-44E2-AB3B-96E90808A238}">
      <dgm:prSet phldrT="[Tekst]" custT="1"/>
      <dgm:spPr/>
      <dgm:t>
        <a:bodyPr/>
        <a:lstStyle/>
        <a:p>
          <a:endParaRPr lang="nb-NO" sz="2000" dirty="0" smtClean="0"/>
        </a:p>
        <a:p>
          <a:endParaRPr lang="nb-NO" sz="2000" dirty="0" smtClean="0"/>
        </a:p>
        <a:p>
          <a:endParaRPr lang="nb-NO" sz="2000" dirty="0" smtClean="0"/>
        </a:p>
        <a:p>
          <a:r>
            <a:rPr lang="nb-NO" sz="2000" u="sng" dirty="0" smtClean="0"/>
            <a:t>Hovedutvalg</a:t>
          </a:r>
        </a:p>
        <a:p>
          <a:r>
            <a:rPr lang="nb-NO" sz="2000" dirty="0" smtClean="0"/>
            <a:t>Oppvekst, mangfold og kultur</a:t>
          </a:r>
        </a:p>
        <a:p>
          <a:endParaRPr lang="nb-NO" sz="2000" dirty="0" smtClean="0"/>
        </a:p>
        <a:p>
          <a:endParaRPr lang="nb-NO" sz="2000" dirty="0" smtClean="0"/>
        </a:p>
        <a:p>
          <a:endParaRPr lang="nb-NO" sz="2000" dirty="0"/>
        </a:p>
      </dgm:t>
    </dgm:pt>
    <dgm:pt modelId="{08053799-E42E-4340-A4F8-C3613CE6CDEF}" type="parTrans" cxnId="{A07ED629-42CF-4B16-9393-05BEA06628CA}">
      <dgm:prSet/>
      <dgm:spPr/>
      <dgm:t>
        <a:bodyPr/>
        <a:lstStyle/>
        <a:p>
          <a:endParaRPr lang="nb-NO"/>
        </a:p>
      </dgm:t>
    </dgm:pt>
    <dgm:pt modelId="{7A5B4414-6535-4ADD-92AA-E51B99607F7F}" type="sibTrans" cxnId="{A07ED629-42CF-4B16-9393-05BEA06628CA}">
      <dgm:prSet/>
      <dgm:spPr/>
      <dgm:t>
        <a:bodyPr/>
        <a:lstStyle/>
        <a:p>
          <a:endParaRPr lang="nb-NO"/>
        </a:p>
      </dgm:t>
    </dgm:pt>
    <dgm:pt modelId="{C1C722D5-C773-479D-885D-57EAD20835D9}">
      <dgm:prSet phldrT="[Tekst]" custT="1"/>
      <dgm:spPr/>
      <dgm:t>
        <a:bodyPr/>
        <a:lstStyle/>
        <a:p>
          <a:endParaRPr lang="nb-NO" sz="2000" dirty="0" smtClean="0"/>
        </a:p>
        <a:p>
          <a:r>
            <a:rPr lang="nb-NO" sz="2000" u="sng" dirty="0" smtClean="0"/>
            <a:t>Hovedutvalg</a:t>
          </a:r>
        </a:p>
        <a:p>
          <a:r>
            <a:rPr lang="nb-NO" sz="2000" dirty="0" smtClean="0"/>
            <a:t>Plan, teknikk, næring og miljø</a:t>
          </a:r>
        </a:p>
        <a:p>
          <a:endParaRPr lang="nb-NO" sz="2000" dirty="0"/>
        </a:p>
      </dgm:t>
    </dgm:pt>
    <dgm:pt modelId="{53022605-FBF0-4B5E-9D50-9A85C98C1012}" type="parTrans" cxnId="{837BB9D0-D7D8-428A-AEE8-EA599096EE47}">
      <dgm:prSet/>
      <dgm:spPr/>
      <dgm:t>
        <a:bodyPr/>
        <a:lstStyle/>
        <a:p>
          <a:endParaRPr lang="nb-NO"/>
        </a:p>
      </dgm:t>
    </dgm:pt>
    <dgm:pt modelId="{D3E33DAB-683A-4545-A9B8-CE87AC455C30}" type="sibTrans" cxnId="{837BB9D0-D7D8-428A-AEE8-EA599096EE47}">
      <dgm:prSet/>
      <dgm:spPr/>
      <dgm:t>
        <a:bodyPr/>
        <a:lstStyle/>
        <a:p>
          <a:endParaRPr lang="nb-NO"/>
        </a:p>
      </dgm:t>
    </dgm:pt>
    <dgm:pt modelId="{2CED3E54-2112-410A-8316-35619028480E}">
      <dgm:prSet phldrT="[Tekst]" custT="1"/>
      <dgm:spPr/>
      <dgm:t>
        <a:bodyPr/>
        <a:lstStyle/>
        <a:p>
          <a:endParaRPr lang="nb-NO" sz="2000" dirty="0" smtClean="0"/>
        </a:p>
        <a:p>
          <a:endParaRPr lang="nb-NO" sz="2000" dirty="0" smtClean="0"/>
        </a:p>
        <a:p>
          <a:r>
            <a:rPr lang="nb-NO" sz="2000" u="sng" dirty="0" smtClean="0"/>
            <a:t>Hovedutvalg</a:t>
          </a:r>
        </a:p>
        <a:p>
          <a:r>
            <a:rPr lang="nb-NO" sz="2000" dirty="0" smtClean="0"/>
            <a:t>Helse og velferd</a:t>
          </a:r>
        </a:p>
        <a:p>
          <a:endParaRPr lang="nb-NO" sz="2000" dirty="0" smtClean="0"/>
        </a:p>
        <a:p>
          <a:endParaRPr lang="nb-NO" sz="2000" dirty="0"/>
        </a:p>
      </dgm:t>
    </dgm:pt>
    <dgm:pt modelId="{DF36C3B2-F013-44D4-9CDD-D0C2F105D320}" type="parTrans" cxnId="{5514BC4D-2595-4326-BD07-746AAB0A681B}">
      <dgm:prSet/>
      <dgm:spPr/>
      <dgm:t>
        <a:bodyPr/>
        <a:lstStyle/>
        <a:p>
          <a:endParaRPr lang="nb-NO"/>
        </a:p>
      </dgm:t>
    </dgm:pt>
    <dgm:pt modelId="{A9D4BDC1-0BA4-4F35-AD83-7742F27C3560}" type="sibTrans" cxnId="{5514BC4D-2595-4326-BD07-746AAB0A681B}">
      <dgm:prSet/>
      <dgm:spPr/>
      <dgm:t>
        <a:bodyPr/>
        <a:lstStyle/>
        <a:p>
          <a:endParaRPr lang="nb-NO"/>
        </a:p>
      </dgm:t>
    </dgm:pt>
    <dgm:pt modelId="{F13DAFD4-764F-44BE-80F1-DC5883166337}" type="pres">
      <dgm:prSet presAssocID="{D9F64086-D508-4CFA-9AE2-488A4971381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AD5FEE03-2BA3-440E-A430-8EB364789C6D}" type="pres">
      <dgm:prSet presAssocID="{BC2CBB36-45E0-4D35-A0AA-E0A49780127C}" presName="hierRoot1" presStyleCnt="0">
        <dgm:presLayoutVars>
          <dgm:hierBranch val="init"/>
        </dgm:presLayoutVars>
      </dgm:prSet>
      <dgm:spPr/>
    </dgm:pt>
    <dgm:pt modelId="{A19FBD5F-90A2-4CA4-A45A-113943A1C81A}" type="pres">
      <dgm:prSet presAssocID="{BC2CBB36-45E0-4D35-A0AA-E0A49780127C}" presName="rootComposite1" presStyleCnt="0"/>
      <dgm:spPr/>
    </dgm:pt>
    <dgm:pt modelId="{229ACE0C-F7B2-4E55-AAB3-55EF8A464693}" type="pres">
      <dgm:prSet presAssocID="{BC2CBB36-45E0-4D35-A0AA-E0A49780127C}" presName="rootText1" presStyleLbl="node0" presStyleIdx="0" presStyleCnt="1" custLinFactNeighborX="345" custLinFactNeighborY="-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B948B59-5CDF-48E0-BACB-234E90074D7A}" type="pres">
      <dgm:prSet presAssocID="{BC2CBB36-45E0-4D35-A0AA-E0A49780127C}" presName="rootConnector1" presStyleLbl="node1" presStyleIdx="0" presStyleCnt="0"/>
      <dgm:spPr/>
      <dgm:t>
        <a:bodyPr/>
        <a:lstStyle/>
        <a:p>
          <a:endParaRPr lang="nb-NO"/>
        </a:p>
      </dgm:t>
    </dgm:pt>
    <dgm:pt modelId="{28EB3561-A3E4-457C-9E06-E8AAE24D4A02}" type="pres">
      <dgm:prSet presAssocID="{BC2CBB36-45E0-4D35-A0AA-E0A49780127C}" presName="hierChild2" presStyleCnt="0"/>
      <dgm:spPr/>
    </dgm:pt>
    <dgm:pt modelId="{D574AE6A-99DC-4AD3-AEAD-B0FEA52470FC}" type="pres">
      <dgm:prSet presAssocID="{08053799-E42E-4340-A4F8-C3613CE6CDEF}" presName="Name37" presStyleLbl="parChTrans1D2" presStyleIdx="0" presStyleCnt="4"/>
      <dgm:spPr/>
      <dgm:t>
        <a:bodyPr/>
        <a:lstStyle/>
        <a:p>
          <a:endParaRPr lang="nb-NO"/>
        </a:p>
      </dgm:t>
    </dgm:pt>
    <dgm:pt modelId="{3B287023-B9CB-4C65-991F-BAC17FFDFAB6}" type="pres">
      <dgm:prSet presAssocID="{E04D9740-EABF-44E2-AB3B-96E90808A238}" presName="hierRoot2" presStyleCnt="0">
        <dgm:presLayoutVars>
          <dgm:hierBranch val="init"/>
        </dgm:presLayoutVars>
      </dgm:prSet>
      <dgm:spPr/>
    </dgm:pt>
    <dgm:pt modelId="{5DA26295-B560-45BD-8A25-0D22C9CF80D1}" type="pres">
      <dgm:prSet presAssocID="{E04D9740-EABF-44E2-AB3B-96E90808A238}" presName="rootComposite" presStyleCnt="0"/>
      <dgm:spPr/>
    </dgm:pt>
    <dgm:pt modelId="{365229F2-9BB2-47D6-A498-7A508A149280}" type="pres">
      <dgm:prSet presAssocID="{E04D9740-EABF-44E2-AB3B-96E90808A238}" presName="rootText" presStyleLbl="node2" presStyleIdx="0" presStyleCnt="3" custScaleX="110856" custScaleY="11863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88CC15D-832A-463E-8026-030CF3C4BFA5}" type="pres">
      <dgm:prSet presAssocID="{E04D9740-EABF-44E2-AB3B-96E90808A238}" presName="rootConnector" presStyleLbl="node2" presStyleIdx="0" presStyleCnt="3"/>
      <dgm:spPr/>
      <dgm:t>
        <a:bodyPr/>
        <a:lstStyle/>
        <a:p>
          <a:endParaRPr lang="nb-NO"/>
        </a:p>
      </dgm:t>
    </dgm:pt>
    <dgm:pt modelId="{F8D54697-D02B-47A6-BEAE-7FFE01B991EC}" type="pres">
      <dgm:prSet presAssocID="{E04D9740-EABF-44E2-AB3B-96E90808A238}" presName="hierChild4" presStyleCnt="0"/>
      <dgm:spPr/>
    </dgm:pt>
    <dgm:pt modelId="{B2522015-DDFD-4EBA-AD23-708DD6A4CB9B}" type="pres">
      <dgm:prSet presAssocID="{E04D9740-EABF-44E2-AB3B-96E90808A238}" presName="hierChild5" presStyleCnt="0"/>
      <dgm:spPr/>
    </dgm:pt>
    <dgm:pt modelId="{91B48404-2C0F-4BA4-9DDF-8FA536C4A133}" type="pres">
      <dgm:prSet presAssocID="{53022605-FBF0-4B5E-9D50-9A85C98C1012}" presName="Name37" presStyleLbl="parChTrans1D2" presStyleIdx="1" presStyleCnt="4"/>
      <dgm:spPr/>
      <dgm:t>
        <a:bodyPr/>
        <a:lstStyle/>
        <a:p>
          <a:endParaRPr lang="nb-NO"/>
        </a:p>
      </dgm:t>
    </dgm:pt>
    <dgm:pt modelId="{A4965896-7BC0-4256-B365-24198781EF91}" type="pres">
      <dgm:prSet presAssocID="{C1C722D5-C773-479D-885D-57EAD20835D9}" presName="hierRoot2" presStyleCnt="0">
        <dgm:presLayoutVars>
          <dgm:hierBranch val="init"/>
        </dgm:presLayoutVars>
      </dgm:prSet>
      <dgm:spPr/>
    </dgm:pt>
    <dgm:pt modelId="{239ADB7C-3A67-40DA-8686-80553B653B91}" type="pres">
      <dgm:prSet presAssocID="{C1C722D5-C773-479D-885D-57EAD20835D9}" presName="rootComposite" presStyleCnt="0"/>
      <dgm:spPr/>
    </dgm:pt>
    <dgm:pt modelId="{6286B7CB-9F5D-42AA-BB04-A2664AB88B5A}" type="pres">
      <dgm:prSet presAssocID="{C1C722D5-C773-479D-885D-57EAD20835D9}" presName="rootText" presStyleLbl="node2" presStyleIdx="1" presStyleCnt="3" custScaleX="104678" custScaleY="12055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46F0B06-684C-41FC-BB08-A30FF2E38EBE}" type="pres">
      <dgm:prSet presAssocID="{C1C722D5-C773-479D-885D-57EAD20835D9}" presName="rootConnector" presStyleLbl="node2" presStyleIdx="1" presStyleCnt="3"/>
      <dgm:spPr/>
      <dgm:t>
        <a:bodyPr/>
        <a:lstStyle/>
        <a:p>
          <a:endParaRPr lang="nb-NO"/>
        </a:p>
      </dgm:t>
    </dgm:pt>
    <dgm:pt modelId="{0867D5FA-CF39-4C61-8141-C9BC2DB8F124}" type="pres">
      <dgm:prSet presAssocID="{C1C722D5-C773-479D-885D-57EAD20835D9}" presName="hierChild4" presStyleCnt="0"/>
      <dgm:spPr/>
    </dgm:pt>
    <dgm:pt modelId="{D65BB0EA-4026-44AE-BDEA-A3088366A21C}" type="pres">
      <dgm:prSet presAssocID="{C1C722D5-C773-479D-885D-57EAD20835D9}" presName="hierChild5" presStyleCnt="0"/>
      <dgm:spPr/>
    </dgm:pt>
    <dgm:pt modelId="{CD254608-8B34-4A41-9205-B1CDC6A7E0C2}" type="pres">
      <dgm:prSet presAssocID="{DF36C3B2-F013-44D4-9CDD-D0C2F105D320}" presName="Name37" presStyleLbl="parChTrans1D2" presStyleIdx="2" presStyleCnt="4"/>
      <dgm:spPr/>
      <dgm:t>
        <a:bodyPr/>
        <a:lstStyle/>
        <a:p>
          <a:endParaRPr lang="nb-NO"/>
        </a:p>
      </dgm:t>
    </dgm:pt>
    <dgm:pt modelId="{B4CF6365-E980-42E4-A1E7-62BDC1ED45AE}" type="pres">
      <dgm:prSet presAssocID="{2CED3E54-2112-410A-8316-35619028480E}" presName="hierRoot2" presStyleCnt="0">
        <dgm:presLayoutVars>
          <dgm:hierBranch val="init"/>
        </dgm:presLayoutVars>
      </dgm:prSet>
      <dgm:spPr/>
    </dgm:pt>
    <dgm:pt modelId="{5CEAF93A-52D2-45D1-B470-DCDA3F7FC778}" type="pres">
      <dgm:prSet presAssocID="{2CED3E54-2112-410A-8316-35619028480E}" presName="rootComposite" presStyleCnt="0"/>
      <dgm:spPr/>
    </dgm:pt>
    <dgm:pt modelId="{AC8905BC-6A04-4244-A688-A828079B809B}" type="pres">
      <dgm:prSet presAssocID="{2CED3E54-2112-410A-8316-35619028480E}" presName="rootText" presStyleLbl="node2" presStyleIdx="2" presStyleCnt="3" custScaleX="92016" custScaleY="11821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EB25BF8-F475-4CF0-925F-2FEF2E2FA1E5}" type="pres">
      <dgm:prSet presAssocID="{2CED3E54-2112-410A-8316-35619028480E}" presName="rootConnector" presStyleLbl="node2" presStyleIdx="2" presStyleCnt="3"/>
      <dgm:spPr/>
      <dgm:t>
        <a:bodyPr/>
        <a:lstStyle/>
        <a:p>
          <a:endParaRPr lang="nb-NO"/>
        </a:p>
      </dgm:t>
    </dgm:pt>
    <dgm:pt modelId="{C1138FE2-656D-4F4A-B8D2-377EF5326735}" type="pres">
      <dgm:prSet presAssocID="{2CED3E54-2112-410A-8316-35619028480E}" presName="hierChild4" presStyleCnt="0"/>
      <dgm:spPr/>
    </dgm:pt>
    <dgm:pt modelId="{185CA5E7-2F9E-4181-ABF3-FB25FA5B4D48}" type="pres">
      <dgm:prSet presAssocID="{2CED3E54-2112-410A-8316-35619028480E}" presName="hierChild5" presStyleCnt="0"/>
      <dgm:spPr/>
    </dgm:pt>
    <dgm:pt modelId="{4274FDD3-57D9-481B-870D-E6FF51E14648}" type="pres">
      <dgm:prSet presAssocID="{BC2CBB36-45E0-4D35-A0AA-E0A49780127C}" presName="hierChild3" presStyleCnt="0"/>
      <dgm:spPr/>
    </dgm:pt>
    <dgm:pt modelId="{8F4C635D-02E7-479A-ADC4-223540238DE7}" type="pres">
      <dgm:prSet presAssocID="{437A2B08-A2CF-465C-AE88-B8365F83591E}" presName="Name111" presStyleLbl="parChTrans1D2" presStyleIdx="3" presStyleCnt="4"/>
      <dgm:spPr/>
      <dgm:t>
        <a:bodyPr/>
        <a:lstStyle/>
        <a:p>
          <a:endParaRPr lang="nb-NO"/>
        </a:p>
      </dgm:t>
    </dgm:pt>
    <dgm:pt modelId="{D068CBD4-BB72-4A75-8ABF-E0497B0548AD}" type="pres">
      <dgm:prSet presAssocID="{5F7990DA-F7F2-4B51-8188-C171E2A0DE19}" presName="hierRoot3" presStyleCnt="0">
        <dgm:presLayoutVars>
          <dgm:hierBranch val="init"/>
        </dgm:presLayoutVars>
      </dgm:prSet>
      <dgm:spPr/>
    </dgm:pt>
    <dgm:pt modelId="{C2873A96-7C6E-48EC-AB59-9A5AB5FE1D87}" type="pres">
      <dgm:prSet presAssocID="{5F7990DA-F7F2-4B51-8188-C171E2A0DE19}" presName="rootComposite3" presStyleCnt="0"/>
      <dgm:spPr/>
    </dgm:pt>
    <dgm:pt modelId="{E515BA01-298C-49F4-B81E-BB2136C8198A}" type="pres">
      <dgm:prSet presAssocID="{5F7990DA-F7F2-4B51-8188-C171E2A0DE19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EC80F9E-C911-40CB-B9F0-919EAC8E53A2}" type="pres">
      <dgm:prSet presAssocID="{5F7990DA-F7F2-4B51-8188-C171E2A0DE19}" presName="rootConnector3" presStyleLbl="asst1" presStyleIdx="0" presStyleCnt="1"/>
      <dgm:spPr/>
      <dgm:t>
        <a:bodyPr/>
        <a:lstStyle/>
        <a:p>
          <a:endParaRPr lang="nb-NO"/>
        </a:p>
      </dgm:t>
    </dgm:pt>
    <dgm:pt modelId="{1862B7AB-6C7B-4B5F-BD9D-FF668E23A2DD}" type="pres">
      <dgm:prSet presAssocID="{5F7990DA-F7F2-4B51-8188-C171E2A0DE19}" presName="hierChild6" presStyleCnt="0"/>
      <dgm:spPr/>
    </dgm:pt>
    <dgm:pt modelId="{A7114BBC-E4D7-4A79-A363-1BCED6FD15DD}" type="pres">
      <dgm:prSet presAssocID="{5F7990DA-F7F2-4B51-8188-C171E2A0DE19}" presName="hierChild7" presStyleCnt="0"/>
      <dgm:spPr/>
    </dgm:pt>
  </dgm:ptLst>
  <dgm:cxnLst>
    <dgm:cxn modelId="{41C64967-3B8F-4AB3-AD0B-B66D04A4F80C}" type="presOf" srcId="{437A2B08-A2CF-465C-AE88-B8365F83591E}" destId="{8F4C635D-02E7-479A-ADC4-223540238DE7}" srcOrd="0" destOrd="0" presId="urn:microsoft.com/office/officeart/2005/8/layout/orgChart1"/>
    <dgm:cxn modelId="{41825160-4149-41DD-9FF8-6E2572FA064D}" type="presOf" srcId="{E04D9740-EABF-44E2-AB3B-96E90808A238}" destId="{C88CC15D-832A-463E-8026-030CF3C4BFA5}" srcOrd="1" destOrd="0" presId="urn:microsoft.com/office/officeart/2005/8/layout/orgChart1"/>
    <dgm:cxn modelId="{58130DE7-31FE-4383-A2B8-3A6A34D07C35}" type="presOf" srcId="{5F7990DA-F7F2-4B51-8188-C171E2A0DE19}" destId="{E515BA01-298C-49F4-B81E-BB2136C8198A}" srcOrd="0" destOrd="0" presId="urn:microsoft.com/office/officeart/2005/8/layout/orgChart1"/>
    <dgm:cxn modelId="{FDA13626-03BB-4C67-A403-1FF56E52D54F}" srcId="{D9F64086-D508-4CFA-9AE2-488A49713817}" destId="{BC2CBB36-45E0-4D35-A0AA-E0A49780127C}" srcOrd="0" destOrd="0" parTransId="{5B424C74-77FA-47DB-A66E-5C4022007FEC}" sibTransId="{54849594-805A-4E9C-BCC1-38C3F4E6763E}"/>
    <dgm:cxn modelId="{A07ED629-42CF-4B16-9393-05BEA06628CA}" srcId="{BC2CBB36-45E0-4D35-A0AA-E0A49780127C}" destId="{E04D9740-EABF-44E2-AB3B-96E90808A238}" srcOrd="1" destOrd="0" parTransId="{08053799-E42E-4340-A4F8-C3613CE6CDEF}" sibTransId="{7A5B4414-6535-4ADD-92AA-E51B99607F7F}"/>
    <dgm:cxn modelId="{4948B050-7E4B-4999-A2F0-536869D4751B}" type="presOf" srcId="{DF36C3B2-F013-44D4-9CDD-D0C2F105D320}" destId="{CD254608-8B34-4A41-9205-B1CDC6A7E0C2}" srcOrd="0" destOrd="0" presId="urn:microsoft.com/office/officeart/2005/8/layout/orgChart1"/>
    <dgm:cxn modelId="{8677E02B-6642-4044-A586-2BE609C3FEBB}" type="presOf" srcId="{BC2CBB36-45E0-4D35-A0AA-E0A49780127C}" destId="{9B948B59-5CDF-48E0-BACB-234E90074D7A}" srcOrd="1" destOrd="0" presId="urn:microsoft.com/office/officeart/2005/8/layout/orgChart1"/>
    <dgm:cxn modelId="{86DDBC09-523C-402D-B0A8-B420D87FAA4D}" type="presOf" srcId="{2CED3E54-2112-410A-8316-35619028480E}" destId="{3EB25BF8-F475-4CF0-925F-2FEF2E2FA1E5}" srcOrd="1" destOrd="0" presId="urn:microsoft.com/office/officeart/2005/8/layout/orgChart1"/>
    <dgm:cxn modelId="{C0847F3F-8D55-4E10-8022-13A681743F74}" type="presOf" srcId="{C1C722D5-C773-479D-885D-57EAD20835D9}" destId="{6286B7CB-9F5D-42AA-BB04-A2664AB88B5A}" srcOrd="0" destOrd="0" presId="urn:microsoft.com/office/officeart/2005/8/layout/orgChart1"/>
    <dgm:cxn modelId="{D53A1D62-FB1A-4EFD-BC89-1EDCBAD3A716}" type="presOf" srcId="{D9F64086-D508-4CFA-9AE2-488A49713817}" destId="{F13DAFD4-764F-44BE-80F1-DC5883166337}" srcOrd="0" destOrd="0" presId="urn:microsoft.com/office/officeart/2005/8/layout/orgChart1"/>
    <dgm:cxn modelId="{5514BC4D-2595-4326-BD07-746AAB0A681B}" srcId="{BC2CBB36-45E0-4D35-A0AA-E0A49780127C}" destId="{2CED3E54-2112-410A-8316-35619028480E}" srcOrd="3" destOrd="0" parTransId="{DF36C3B2-F013-44D4-9CDD-D0C2F105D320}" sibTransId="{A9D4BDC1-0BA4-4F35-AD83-7742F27C3560}"/>
    <dgm:cxn modelId="{D7CDA471-85DA-45E9-B191-EE7F7FEEC643}" type="presOf" srcId="{C1C722D5-C773-479D-885D-57EAD20835D9}" destId="{D46F0B06-684C-41FC-BB08-A30FF2E38EBE}" srcOrd="1" destOrd="0" presId="urn:microsoft.com/office/officeart/2005/8/layout/orgChart1"/>
    <dgm:cxn modelId="{55BC25CF-116C-44BC-812F-0AA038A7F14F}" type="presOf" srcId="{5F7990DA-F7F2-4B51-8188-C171E2A0DE19}" destId="{4EC80F9E-C911-40CB-B9F0-919EAC8E53A2}" srcOrd="1" destOrd="0" presId="urn:microsoft.com/office/officeart/2005/8/layout/orgChart1"/>
    <dgm:cxn modelId="{021D865F-1D29-4FC2-8F24-DA2BB930AF57}" type="presOf" srcId="{2CED3E54-2112-410A-8316-35619028480E}" destId="{AC8905BC-6A04-4244-A688-A828079B809B}" srcOrd="0" destOrd="0" presId="urn:microsoft.com/office/officeart/2005/8/layout/orgChart1"/>
    <dgm:cxn modelId="{ECC00190-735F-4B54-B8B8-3516F4D08DEF}" srcId="{BC2CBB36-45E0-4D35-A0AA-E0A49780127C}" destId="{5F7990DA-F7F2-4B51-8188-C171E2A0DE19}" srcOrd="0" destOrd="0" parTransId="{437A2B08-A2CF-465C-AE88-B8365F83591E}" sibTransId="{010749F9-3069-4E13-8343-CB227830F6DF}"/>
    <dgm:cxn modelId="{ABFC3588-3915-445A-B31D-42D936678932}" type="presOf" srcId="{53022605-FBF0-4B5E-9D50-9A85C98C1012}" destId="{91B48404-2C0F-4BA4-9DDF-8FA536C4A133}" srcOrd="0" destOrd="0" presId="urn:microsoft.com/office/officeart/2005/8/layout/orgChart1"/>
    <dgm:cxn modelId="{66284977-DA07-476D-A0CA-207EE476A545}" type="presOf" srcId="{BC2CBB36-45E0-4D35-A0AA-E0A49780127C}" destId="{229ACE0C-F7B2-4E55-AAB3-55EF8A464693}" srcOrd="0" destOrd="0" presId="urn:microsoft.com/office/officeart/2005/8/layout/orgChart1"/>
    <dgm:cxn modelId="{96B1FB5E-2B31-40C1-8D9E-530C4BD9602B}" type="presOf" srcId="{E04D9740-EABF-44E2-AB3B-96E90808A238}" destId="{365229F2-9BB2-47D6-A498-7A508A149280}" srcOrd="0" destOrd="0" presId="urn:microsoft.com/office/officeart/2005/8/layout/orgChart1"/>
    <dgm:cxn modelId="{892CDC0E-118D-449F-8012-E17C2E22185C}" type="presOf" srcId="{08053799-E42E-4340-A4F8-C3613CE6CDEF}" destId="{D574AE6A-99DC-4AD3-AEAD-B0FEA52470FC}" srcOrd="0" destOrd="0" presId="urn:microsoft.com/office/officeart/2005/8/layout/orgChart1"/>
    <dgm:cxn modelId="{837BB9D0-D7D8-428A-AEE8-EA599096EE47}" srcId="{BC2CBB36-45E0-4D35-A0AA-E0A49780127C}" destId="{C1C722D5-C773-479D-885D-57EAD20835D9}" srcOrd="2" destOrd="0" parTransId="{53022605-FBF0-4B5E-9D50-9A85C98C1012}" sibTransId="{D3E33DAB-683A-4545-A9B8-CE87AC455C30}"/>
    <dgm:cxn modelId="{2373B18E-515D-437E-A2ED-4D896ADE2CB2}" type="presParOf" srcId="{F13DAFD4-764F-44BE-80F1-DC5883166337}" destId="{AD5FEE03-2BA3-440E-A430-8EB364789C6D}" srcOrd="0" destOrd="0" presId="urn:microsoft.com/office/officeart/2005/8/layout/orgChart1"/>
    <dgm:cxn modelId="{1DF53B24-C78B-4883-A7C8-3F54FF72C844}" type="presParOf" srcId="{AD5FEE03-2BA3-440E-A430-8EB364789C6D}" destId="{A19FBD5F-90A2-4CA4-A45A-113943A1C81A}" srcOrd="0" destOrd="0" presId="urn:microsoft.com/office/officeart/2005/8/layout/orgChart1"/>
    <dgm:cxn modelId="{703A91B0-8EC8-4CB5-93FC-54C178DF8C5B}" type="presParOf" srcId="{A19FBD5F-90A2-4CA4-A45A-113943A1C81A}" destId="{229ACE0C-F7B2-4E55-AAB3-55EF8A464693}" srcOrd="0" destOrd="0" presId="urn:microsoft.com/office/officeart/2005/8/layout/orgChart1"/>
    <dgm:cxn modelId="{25A272C4-A297-42EA-BB94-5B013A6892D7}" type="presParOf" srcId="{A19FBD5F-90A2-4CA4-A45A-113943A1C81A}" destId="{9B948B59-5CDF-48E0-BACB-234E90074D7A}" srcOrd="1" destOrd="0" presId="urn:microsoft.com/office/officeart/2005/8/layout/orgChart1"/>
    <dgm:cxn modelId="{1FA91EB3-9352-4B46-BC10-58D7705E3CF6}" type="presParOf" srcId="{AD5FEE03-2BA3-440E-A430-8EB364789C6D}" destId="{28EB3561-A3E4-457C-9E06-E8AAE24D4A02}" srcOrd="1" destOrd="0" presId="urn:microsoft.com/office/officeart/2005/8/layout/orgChart1"/>
    <dgm:cxn modelId="{FF704E6D-46DC-471D-B060-BD8F6BFA9DCC}" type="presParOf" srcId="{28EB3561-A3E4-457C-9E06-E8AAE24D4A02}" destId="{D574AE6A-99DC-4AD3-AEAD-B0FEA52470FC}" srcOrd="0" destOrd="0" presId="urn:microsoft.com/office/officeart/2005/8/layout/orgChart1"/>
    <dgm:cxn modelId="{0A8FDBCC-3013-4156-A787-84EF0D17D620}" type="presParOf" srcId="{28EB3561-A3E4-457C-9E06-E8AAE24D4A02}" destId="{3B287023-B9CB-4C65-991F-BAC17FFDFAB6}" srcOrd="1" destOrd="0" presId="urn:microsoft.com/office/officeart/2005/8/layout/orgChart1"/>
    <dgm:cxn modelId="{4CFA1173-638A-4E88-887D-1DB78D2AD600}" type="presParOf" srcId="{3B287023-B9CB-4C65-991F-BAC17FFDFAB6}" destId="{5DA26295-B560-45BD-8A25-0D22C9CF80D1}" srcOrd="0" destOrd="0" presId="urn:microsoft.com/office/officeart/2005/8/layout/orgChart1"/>
    <dgm:cxn modelId="{88001690-0175-4F54-A07A-DBA9C351205B}" type="presParOf" srcId="{5DA26295-B560-45BD-8A25-0D22C9CF80D1}" destId="{365229F2-9BB2-47D6-A498-7A508A149280}" srcOrd="0" destOrd="0" presId="urn:microsoft.com/office/officeart/2005/8/layout/orgChart1"/>
    <dgm:cxn modelId="{3B55CCA4-4B08-4746-913D-8041B117C90D}" type="presParOf" srcId="{5DA26295-B560-45BD-8A25-0D22C9CF80D1}" destId="{C88CC15D-832A-463E-8026-030CF3C4BFA5}" srcOrd="1" destOrd="0" presId="urn:microsoft.com/office/officeart/2005/8/layout/orgChart1"/>
    <dgm:cxn modelId="{D8DC498F-D255-45E5-B0DA-7F1F52CFE0E1}" type="presParOf" srcId="{3B287023-B9CB-4C65-991F-BAC17FFDFAB6}" destId="{F8D54697-D02B-47A6-BEAE-7FFE01B991EC}" srcOrd="1" destOrd="0" presId="urn:microsoft.com/office/officeart/2005/8/layout/orgChart1"/>
    <dgm:cxn modelId="{BC25AE6F-F3E8-4D53-878A-50EB87ABD482}" type="presParOf" srcId="{3B287023-B9CB-4C65-991F-BAC17FFDFAB6}" destId="{B2522015-DDFD-4EBA-AD23-708DD6A4CB9B}" srcOrd="2" destOrd="0" presId="urn:microsoft.com/office/officeart/2005/8/layout/orgChart1"/>
    <dgm:cxn modelId="{13DDEAAE-1F01-4922-9017-63625D5D671E}" type="presParOf" srcId="{28EB3561-A3E4-457C-9E06-E8AAE24D4A02}" destId="{91B48404-2C0F-4BA4-9DDF-8FA536C4A133}" srcOrd="2" destOrd="0" presId="urn:microsoft.com/office/officeart/2005/8/layout/orgChart1"/>
    <dgm:cxn modelId="{B1C4C700-55F2-4D7B-A31A-3067CC547A44}" type="presParOf" srcId="{28EB3561-A3E4-457C-9E06-E8AAE24D4A02}" destId="{A4965896-7BC0-4256-B365-24198781EF91}" srcOrd="3" destOrd="0" presId="urn:microsoft.com/office/officeart/2005/8/layout/orgChart1"/>
    <dgm:cxn modelId="{B9CB2CA3-C9AA-4441-A388-2FD5945018AB}" type="presParOf" srcId="{A4965896-7BC0-4256-B365-24198781EF91}" destId="{239ADB7C-3A67-40DA-8686-80553B653B91}" srcOrd="0" destOrd="0" presId="urn:microsoft.com/office/officeart/2005/8/layout/orgChart1"/>
    <dgm:cxn modelId="{C6B65974-9B43-4046-A830-615C991FBC7F}" type="presParOf" srcId="{239ADB7C-3A67-40DA-8686-80553B653B91}" destId="{6286B7CB-9F5D-42AA-BB04-A2664AB88B5A}" srcOrd="0" destOrd="0" presId="urn:microsoft.com/office/officeart/2005/8/layout/orgChart1"/>
    <dgm:cxn modelId="{A2F80077-8AB6-44A3-8809-1F5429CFDC32}" type="presParOf" srcId="{239ADB7C-3A67-40DA-8686-80553B653B91}" destId="{D46F0B06-684C-41FC-BB08-A30FF2E38EBE}" srcOrd="1" destOrd="0" presId="urn:microsoft.com/office/officeart/2005/8/layout/orgChart1"/>
    <dgm:cxn modelId="{FE4430F5-346E-4FB1-86C4-1403B49044D6}" type="presParOf" srcId="{A4965896-7BC0-4256-B365-24198781EF91}" destId="{0867D5FA-CF39-4C61-8141-C9BC2DB8F124}" srcOrd="1" destOrd="0" presId="urn:microsoft.com/office/officeart/2005/8/layout/orgChart1"/>
    <dgm:cxn modelId="{2E139131-E1C8-4857-BD34-E08955544D97}" type="presParOf" srcId="{A4965896-7BC0-4256-B365-24198781EF91}" destId="{D65BB0EA-4026-44AE-BDEA-A3088366A21C}" srcOrd="2" destOrd="0" presId="urn:microsoft.com/office/officeart/2005/8/layout/orgChart1"/>
    <dgm:cxn modelId="{6DC9DEB3-65B5-4884-9595-FB8DBCA3974C}" type="presParOf" srcId="{28EB3561-A3E4-457C-9E06-E8AAE24D4A02}" destId="{CD254608-8B34-4A41-9205-B1CDC6A7E0C2}" srcOrd="4" destOrd="0" presId="urn:microsoft.com/office/officeart/2005/8/layout/orgChart1"/>
    <dgm:cxn modelId="{C9B504F6-28F0-4426-94E0-8E75F35C5443}" type="presParOf" srcId="{28EB3561-A3E4-457C-9E06-E8AAE24D4A02}" destId="{B4CF6365-E980-42E4-A1E7-62BDC1ED45AE}" srcOrd="5" destOrd="0" presId="urn:microsoft.com/office/officeart/2005/8/layout/orgChart1"/>
    <dgm:cxn modelId="{8FC503C5-E135-43F3-8843-24BF9BA06396}" type="presParOf" srcId="{B4CF6365-E980-42E4-A1E7-62BDC1ED45AE}" destId="{5CEAF93A-52D2-45D1-B470-DCDA3F7FC778}" srcOrd="0" destOrd="0" presId="urn:microsoft.com/office/officeart/2005/8/layout/orgChart1"/>
    <dgm:cxn modelId="{B2F83AA1-0E76-4971-8F4A-5A62DBEC2FC2}" type="presParOf" srcId="{5CEAF93A-52D2-45D1-B470-DCDA3F7FC778}" destId="{AC8905BC-6A04-4244-A688-A828079B809B}" srcOrd="0" destOrd="0" presId="urn:microsoft.com/office/officeart/2005/8/layout/orgChart1"/>
    <dgm:cxn modelId="{5A249C9D-FF19-4AE9-BACB-DD1DB8C65604}" type="presParOf" srcId="{5CEAF93A-52D2-45D1-B470-DCDA3F7FC778}" destId="{3EB25BF8-F475-4CF0-925F-2FEF2E2FA1E5}" srcOrd="1" destOrd="0" presId="urn:microsoft.com/office/officeart/2005/8/layout/orgChart1"/>
    <dgm:cxn modelId="{B35593FB-55F2-4EBC-93C4-37A7A51772BE}" type="presParOf" srcId="{B4CF6365-E980-42E4-A1E7-62BDC1ED45AE}" destId="{C1138FE2-656D-4F4A-B8D2-377EF5326735}" srcOrd="1" destOrd="0" presId="urn:microsoft.com/office/officeart/2005/8/layout/orgChart1"/>
    <dgm:cxn modelId="{9521C8A7-5D79-45BC-9E7B-87920B450D10}" type="presParOf" srcId="{B4CF6365-E980-42E4-A1E7-62BDC1ED45AE}" destId="{185CA5E7-2F9E-4181-ABF3-FB25FA5B4D48}" srcOrd="2" destOrd="0" presId="urn:microsoft.com/office/officeart/2005/8/layout/orgChart1"/>
    <dgm:cxn modelId="{99CCE994-A8AA-4E25-9858-0BECA8AAA79E}" type="presParOf" srcId="{AD5FEE03-2BA3-440E-A430-8EB364789C6D}" destId="{4274FDD3-57D9-481B-870D-E6FF51E14648}" srcOrd="2" destOrd="0" presId="urn:microsoft.com/office/officeart/2005/8/layout/orgChart1"/>
    <dgm:cxn modelId="{839F3503-2384-42C1-A7F8-0642C5740443}" type="presParOf" srcId="{4274FDD3-57D9-481B-870D-E6FF51E14648}" destId="{8F4C635D-02E7-479A-ADC4-223540238DE7}" srcOrd="0" destOrd="0" presId="urn:microsoft.com/office/officeart/2005/8/layout/orgChart1"/>
    <dgm:cxn modelId="{3607D917-934E-4C0C-921B-060B945F4826}" type="presParOf" srcId="{4274FDD3-57D9-481B-870D-E6FF51E14648}" destId="{D068CBD4-BB72-4A75-8ABF-E0497B0548AD}" srcOrd="1" destOrd="0" presId="urn:microsoft.com/office/officeart/2005/8/layout/orgChart1"/>
    <dgm:cxn modelId="{EFED5F36-301F-4F1F-ABB9-6925A19F5725}" type="presParOf" srcId="{D068CBD4-BB72-4A75-8ABF-E0497B0548AD}" destId="{C2873A96-7C6E-48EC-AB59-9A5AB5FE1D87}" srcOrd="0" destOrd="0" presId="urn:microsoft.com/office/officeart/2005/8/layout/orgChart1"/>
    <dgm:cxn modelId="{B4424D74-69AA-44A6-9047-44BC3B276403}" type="presParOf" srcId="{C2873A96-7C6E-48EC-AB59-9A5AB5FE1D87}" destId="{E515BA01-298C-49F4-B81E-BB2136C8198A}" srcOrd="0" destOrd="0" presId="urn:microsoft.com/office/officeart/2005/8/layout/orgChart1"/>
    <dgm:cxn modelId="{81F366B1-2E12-4251-9CF0-07266734A85B}" type="presParOf" srcId="{C2873A96-7C6E-48EC-AB59-9A5AB5FE1D87}" destId="{4EC80F9E-C911-40CB-B9F0-919EAC8E53A2}" srcOrd="1" destOrd="0" presId="urn:microsoft.com/office/officeart/2005/8/layout/orgChart1"/>
    <dgm:cxn modelId="{57AA2C3F-07A6-4521-99F0-EA081AC54277}" type="presParOf" srcId="{D068CBD4-BB72-4A75-8ABF-E0497B0548AD}" destId="{1862B7AB-6C7B-4B5F-BD9D-FF668E23A2DD}" srcOrd="1" destOrd="0" presId="urn:microsoft.com/office/officeart/2005/8/layout/orgChart1"/>
    <dgm:cxn modelId="{D042B48C-B458-48F7-87E5-3F048161AD16}" type="presParOf" srcId="{D068CBD4-BB72-4A75-8ABF-E0497B0548AD}" destId="{A7114BBC-E4D7-4A79-A363-1BCED6FD15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C635D-02E7-479A-ADC4-223540238DE7}">
      <dsp:nvSpPr>
        <dsp:cNvPr id="0" name=""/>
        <dsp:cNvSpPr/>
      </dsp:nvSpPr>
      <dsp:spPr>
        <a:xfrm>
          <a:off x="4033236" y="1196379"/>
          <a:ext cx="259494" cy="1100818"/>
        </a:xfrm>
        <a:custGeom>
          <a:avLst/>
          <a:gdLst/>
          <a:ahLst/>
          <a:cxnLst/>
          <a:rect l="0" t="0" r="0" b="0"/>
          <a:pathLst>
            <a:path>
              <a:moveTo>
                <a:pt x="259494" y="0"/>
              </a:moveTo>
              <a:lnTo>
                <a:pt x="259494" y="1100818"/>
              </a:lnTo>
              <a:lnTo>
                <a:pt x="0" y="11008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54608-8B34-4A41-9205-B1CDC6A7E0C2}">
      <dsp:nvSpPr>
        <dsp:cNvPr id="0" name=""/>
        <dsp:cNvSpPr/>
      </dsp:nvSpPr>
      <dsp:spPr>
        <a:xfrm>
          <a:off x="4292731" y="1196379"/>
          <a:ext cx="3072828" cy="2201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248"/>
              </a:lnTo>
              <a:lnTo>
                <a:pt x="3072828" y="1950248"/>
              </a:lnTo>
              <a:lnTo>
                <a:pt x="3072828" y="2201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B48404-2C0F-4BA4-9DDF-8FA536C4A133}">
      <dsp:nvSpPr>
        <dsp:cNvPr id="0" name=""/>
        <dsp:cNvSpPr/>
      </dsp:nvSpPr>
      <dsp:spPr>
        <a:xfrm>
          <a:off x="4292731" y="1196379"/>
          <a:ext cx="217142" cy="2201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248"/>
              </a:lnTo>
              <a:lnTo>
                <a:pt x="217142" y="1950248"/>
              </a:lnTo>
              <a:lnTo>
                <a:pt x="217142" y="2201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4AE6A-99DC-4AD3-AEAD-B0FEA52470FC}">
      <dsp:nvSpPr>
        <dsp:cNvPr id="0" name=""/>
        <dsp:cNvSpPr/>
      </dsp:nvSpPr>
      <dsp:spPr>
        <a:xfrm>
          <a:off x="1428790" y="1196379"/>
          <a:ext cx="2863940" cy="2201487"/>
        </a:xfrm>
        <a:custGeom>
          <a:avLst/>
          <a:gdLst/>
          <a:ahLst/>
          <a:cxnLst/>
          <a:rect l="0" t="0" r="0" b="0"/>
          <a:pathLst>
            <a:path>
              <a:moveTo>
                <a:pt x="2863940" y="0"/>
              </a:moveTo>
              <a:lnTo>
                <a:pt x="2863940" y="1950248"/>
              </a:lnTo>
              <a:lnTo>
                <a:pt x="0" y="1950248"/>
              </a:lnTo>
              <a:lnTo>
                <a:pt x="0" y="2201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ACE0C-F7B2-4E55-AAB3-55EF8A464693}">
      <dsp:nvSpPr>
        <dsp:cNvPr id="0" name=""/>
        <dsp:cNvSpPr/>
      </dsp:nvSpPr>
      <dsp:spPr>
        <a:xfrm>
          <a:off x="3096351" y="0"/>
          <a:ext cx="2392758" cy="1196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Kommunestyre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200" kern="1200" dirty="0"/>
        </a:p>
      </dsp:txBody>
      <dsp:txXfrm>
        <a:off x="3096351" y="0"/>
        <a:ext cx="2392758" cy="1196379"/>
      </dsp:txXfrm>
    </dsp:sp>
    <dsp:sp modelId="{365229F2-9BB2-47D6-A498-7A508A149280}">
      <dsp:nvSpPr>
        <dsp:cNvPr id="0" name=""/>
        <dsp:cNvSpPr/>
      </dsp:nvSpPr>
      <dsp:spPr>
        <a:xfrm>
          <a:off x="102532" y="3397867"/>
          <a:ext cx="2652516" cy="1419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u="sng" kern="1200" dirty="0" smtClean="0"/>
            <a:t>Hovedutvalg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Oppvekst, mangfold og kultur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/>
        </a:p>
      </dsp:txBody>
      <dsp:txXfrm>
        <a:off x="102532" y="3397867"/>
        <a:ext cx="2652516" cy="1419300"/>
      </dsp:txXfrm>
    </dsp:sp>
    <dsp:sp modelId="{6286B7CB-9F5D-42AA-BB04-A2664AB88B5A}">
      <dsp:nvSpPr>
        <dsp:cNvPr id="0" name=""/>
        <dsp:cNvSpPr/>
      </dsp:nvSpPr>
      <dsp:spPr>
        <a:xfrm>
          <a:off x="3257527" y="3397867"/>
          <a:ext cx="2504691" cy="14422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u="sng" kern="1200" dirty="0" smtClean="0"/>
            <a:t>Hovedutvalg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Plan, teknikk, næring og miljø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/>
        </a:p>
      </dsp:txBody>
      <dsp:txXfrm>
        <a:off x="3257527" y="3397867"/>
        <a:ext cx="2504691" cy="1442295"/>
      </dsp:txXfrm>
    </dsp:sp>
    <dsp:sp modelId="{AC8905BC-6A04-4244-A688-A828079B809B}">
      <dsp:nvSpPr>
        <dsp:cNvPr id="0" name=""/>
        <dsp:cNvSpPr/>
      </dsp:nvSpPr>
      <dsp:spPr>
        <a:xfrm>
          <a:off x="6264699" y="3397867"/>
          <a:ext cx="2201720" cy="14142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u="sng" kern="1200" dirty="0" smtClean="0"/>
            <a:t>Hovedutvalg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Helse og velferd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/>
        </a:p>
      </dsp:txBody>
      <dsp:txXfrm>
        <a:off x="6264699" y="3397867"/>
        <a:ext cx="2201720" cy="1414287"/>
      </dsp:txXfrm>
    </dsp:sp>
    <dsp:sp modelId="{E515BA01-298C-49F4-B81E-BB2136C8198A}">
      <dsp:nvSpPr>
        <dsp:cNvPr id="0" name=""/>
        <dsp:cNvSpPr/>
      </dsp:nvSpPr>
      <dsp:spPr>
        <a:xfrm>
          <a:off x="1640477" y="1699008"/>
          <a:ext cx="2392758" cy="1196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Formannskap</a:t>
          </a:r>
          <a:endParaRPr lang="nb-NO" sz="2000" kern="1200" dirty="0"/>
        </a:p>
      </dsp:txBody>
      <dsp:txXfrm>
        <a:off x="1640477" y="1699008"/>
        <a:ext cx="2392758" cy="1196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526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857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426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4958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773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905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871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4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27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9150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950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EB125-1C34-455F-ADDE-3AC7355FFEF9}" type="datetimeFigureOut">
              <a:rPr lang="nb-NO" smtClean="0"/>
              <a:t>30.05.2016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A2C30-EB1B-4EB0-8F91-CED2D0BB3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07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>
            <a:noAutofit/>
          </a:bodyPr>
          <a:lstStyle/>
          <a:p>
            <a:r>
              <a:rPr lang="nb-NO" sz="2800" dirty="0" smtClean="0"/>
              <a:t>Politisk organisering</a:t>
            </a:r>
            <a:endParaRPr lang="nb-NO" sz="28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496944" cy="5184576"/>
          </a:xfrm>
        </p:spPr>
        <p:txBody>
          <a:bodyPr>
            <a:normAutofit/>
          </a:bodyPr>
          <a:lstStyle/>
          <a:p>
            <a:endParaRPr lang="nb-NO" sz="12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9564785"/>
              </p:ext>
            </p:extLst>
          </p:nvPr>
        </p:nvGraphicFramePr>
        <p:xfrm>
          <a:off x="251520" y="1268760"/>
          <a:ext cx="856895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ktangel 4"/>
          <p:cNvSpPr/>
          <p:nvPr/>
        </p:nvSpPr>
        <p:spPr>
          <a:xfrm rot="10800000" flipV="1">
            <a:off x="4693154" y="3065852"/>
            <a:ext cx="1512168" cy="859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Kontroll-</a:t>
            </a:r>
          </a:p>
          <a:p>
            <a:pPr algn="ctr"/>
            <a:r>
              <a:rPr lang="nb-NO" dirty="0" smtClean="0"/>
              <a:t>utvalg</a:t>
            </a:r>
            <a:endParaRPr lang="nb-NO" dirty="0" smtClean="0"/>
          </a:p>
          <a:p>
            <a:pPr algn="ctr"/>
            <a:endParaRPr lang="nb-NO" dirty="0"/>
          </a:p>
        </p:txBody>
      </p:sp>
      <p:cxnSp>
        <p:nvCxnSpPr>
          <p:cNvPr id="14" name="Rett linje 13"/>
          <p:cNvCxnSpPr/>
          <p:nvPr/>
        </p:nvCxnSpPr>
        <p:spPr>
          <a:xfrm>
            <a:off x="5220072" y="2420888"/>
            <a:ext cx="0" cy="64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914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</Words>
  <Application>Microsoft Office PowerPoint</Application>
  <PresentationFormat>Skjermfremvisning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Politisk organisering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Politisk organisering</dc:title>
  <dc:creator>Jørn Christian Schjøth Knudsen</dc:creator>
  <cp:lastModifiedBy>Jørn Christian Schjøth Knudsen</cp:lastModifiedBy>
  <cp:revision>5</cp:revision>
  <cp:lastPrinted>2016-05-30T08:14:30Z</cp:lastPrinted>
  <dcterms:created xsi:type="dcterms:W3CDTF">2016-05-27T09:56:29Z</dcterms:created>
  <dcterms:modified xsi:type="dcterms:W3CDTF">2016-05-30T08:17:35Z</dcterms:modified>
</cp:coreProperties>
</file>